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6" r:id="rId3"/>
    <p:sldId id="293" r:id="rId4"/>
    <p:sldId id="295" r:id="rId5"/>
    <p:sldId id="294" r:id="rId6"/>
    <p:sldId id="297" r:id="rId7"/>
    <p:sldId id="298" r:id="rId8"/>
    <p:sldId id="299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32DD"/>
    <a:srgbClr val="FF0000"/>
    <a:srgbClr val="0000FF"/>
    <a:srgbClr val="9437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4660"/>
  </p:normalViewPr>
  <p:slideViewPr>
    <p:cSldViewPr snapToGrid="0">
      <p:cViewPr>
        <p:scale>
          <a:sx n="116" d="100"/>
          <a:sy n="116" d="100"/>
        </p:scale>
        <p:origin x="16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EB58-D263-474F-A564-6C20FCAE84D9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77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EB58-D263-474F-A564-6C20FCAE84D9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823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EB58-D263-474F-A564-6C20FCAE84D9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013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EB58-D263-474F-A564-6C20FCAE84D9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488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EB58-D263-474F-A564-6C20FCAE84D9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1058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EB58-D263-474F-A564-6C20FCAE84D9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144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EB58-D263-474F-A564-6C20FCAE84D9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383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EB58-D263-474F-A564-6C20FCAE84D9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685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EB58-D263-474F-A564-6C20FCAE84D9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89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EB58-D263-474F-A564-6C20FCAE84D9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85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EB58-D263-474F-A564-6C20FCAE84D9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982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AEB58-D263-474F-A564-6C20FCAE84D9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86FF5-CBBB-4F82-815B-7D0BD261DA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64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3">
            <a:extLst>
              <a:ext uri="{FF2B5EF4-FFF2-40B4-BE49-F238E27FC236}">
                <a16:creationId xmlns:a16="http://schemas.microsoft.com/office/drawing/2014/main" id="{1F19CEEB-B802-2641-AADA-9FE87E5B8A6B}"/>
              </a:ext>
            </a:extLst>
          </p:cNvPr>
          <p:cNvSpPr/>
          <p:nvPr/>
        </p:nvSpPr>
        <p:spPr>
          <a:xfrm>
            <a:off x="605709" y="3117128"/>
            <a:ext cx="2137155" cy="66841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Web UI or CLI 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4B3EDB9-F167-5B4F-80E4-FC622E21FE9F}"/>
              </a:ext>
            </a:extLst>
          </p:cNvPr>
          <p:cNvSpPr/>
          <p:nvPr/>
        </p:nvSpPr>
        <p:spPr>
          <a:xfrm>
            <a:off x="4399427" y="1918736"/>
            <a:ext cx="3805238" cy="28007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F4AD652-7F36-CA49-8FFB-068C46F92EBE}"/>
              </a:ext>
            </a:extLst>
          </p:cNvPr>
          <p:cNvSpPr txBox="1"/>
          <p:nvPr/>
        </p:nvSpPr>
        <p:spPr>
          <a:xfrm>
            <a:off x="5011200" y="4833385"/>
            <a:ext cx="258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Sensai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 Platform</a:t>
            </a:r>
            <a:endParaRPr lang="zh-TW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40BD82BB-67DC-9F42-BD6E-6F24A7E0ABA7}"/>
              </a:ext>
            </a:extLst>
          </p:cNvPr>
          <p:cNvSpPr/>
          <p:nvPr/>
        </p:nvSpPr>
        <p:spPr>
          <a:xfrm>
            <a:off x="4682579" y="2010501"/>
            <a:ext cx="3267424" cy="38706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DNS Router 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圓角矩形 12">
            <a:extLst>
              <a:ext uri="{FF2B5EF4-FFF2-40B4-BE49-F238E27FC236}">
                <a16:creationId xmlns:a16="http://schemas.microsoft.com/office/drawing/2014/main" id="{95CA1D72-687C-1545-A63D-287920909E65}"/>
              </a:ext>
            </a:extLst>
          </p:cNvPr>
          <p:cNvSpPr/>
          <p:nvPr/>
        </p:nvSpPr>
        <p:spPr>
          <a:xfrm>
            <a:off x="4682578" y="2466910"/>
            <a:ext cx="3267424" cy="5860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Edge Location: find the nearest response server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圓角矩形 14">
            <a:extLst>
              <a:ext uri="{FF2B5EF4-FFF2-40B4-BE49-F238E27FC236}">
                <a16:creationId xmlns:a16="http://schemas.microsoft.com/office/drawing/2014/main" id="{4DDD0B54-D242-F04E-8B49-BFA53A7862C8}"/>
              </a:ext>
            </a:extLst>
          </p:cNvPr>
          <p:cNvSpPr/>
          <p:nvPr/>
        </p:nvSpPr>
        <p:spPr>
          <a:xfrm>
            <a:off x="4682578" y="3117128"/>
            <a:ext cx="3267424" cy="38706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Midway Authentication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圓角矩形 14">
            <a:extLst>
              <a:ext uri="{FF2B5EF4-FFF2-40B4-BE49-F238E27FC236}">
                <a16:creationId xmlns:a16="http://schemas.microsoft.com/office/drawing/2014/main" id="{21B3535D-5ADD-DB4C-9088-C8695C1AC5F9}"/>
              </a:ext>
            </a:extLst>
          </p:cNvPr>
          <p:cNvSpPr/>
          <p:nvPr/>
        </p:nvSpPr>
        <p:spPr>
          <a:xfrm>
            <a:off x="4682578" y="3618092"/>
            <a:ext cx="3267424" cy="97085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Cloudfront</a:t>
            </a:r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: ACM authentication and link to App or Service 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61B70199-F957-CA4D-B1C7-4191B7D0263F}"/>
              </a:ext>
            </a:extLst>
          </p:cNvPr>
          <p:cNvSpPr/>
          <p:nvPr/>
        </p:nvSpPr>
        <p:spPr>
          <a:xfrm>
            <a:off x="2797937" y="3205399"/>
            <a:ext cx="1546417" cy="210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文字方塊 7">
            <a:extLst>
              <a:ext uri="{FF2B5EF4-FFF2-40B4-BE49-F238E27FC236}">
                <a16:creationId xmlns:a16="http://schemas.microsoft.com/office/drawing/2014/main" id="{8C4D6A62-B241-6441-B0E9-A45ECB08C646}"/>
              </a:ext>
            </a:extLst>
          </p:cNvPr>
          <p:cNvSpPr txBox="1"/>
          <p:nvPr/>
        </p:nvSpPr>
        <p:spPr>
          <a:xfrm>
            <a:off x="2853009" y="2807150"/>
            <a:ext cx="1546418" cy="398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endParaRPr lang="zh-TW" alt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1A481D9-4E07-BA4A-8C99-AAF59D2C59C1}"/>
              </a:ext>
            </a:extLst>
          </p:cNvPr>
          <p:cNvSpPr/>
          <p:nvPr/>
        </p:nvSpPr>
        <p:spPr>
          <a:xfrm rot="10800000">
            <a:off x="2797936" y="3453707"/>
            <a:ext cx="1546417" cy="21051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文字方塊 7">
            <a:extLst>
              <a:ext uri="{FF2B5EF4-FFF2-40B4-BE49-F238E27FC236}">
                <a16:creationId xmlns:a16="http://schemas.microsoft.com/office/drawing/2014/main" id="{E8663C36-6181-4548-A868-94A02062C94A}"/>
              </a:ext>
            </a:extLst>
          </p:cNvPr>
          <p:cNvSpPr txBox="1"/>
          <p:nvPr/>
        </p:nvSpPr>
        <p:spPr>
          <a:xfrm>
            <a:off x="2881497" y="3627832"/>
            <a:ext cx="1546418" cy="398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Responses</a:t>
            </a:r>
            <a:endParaRPr lang="zh-TW" altLang="en-US" sz="2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5ECE4EF-1628-DD4F-A206-B6C25C01123E}"/>
              </a:ext>
            </a:extLst>
          </p:cNvPr>
          <p:cNvSpPr/>
          <p:nvPr/>
        </p:nvSpPr>
        <p:spPr>
          <a:xfrm rot="5400000">
            <a:off x="7347433" y="3158893"/>
            <a:ext cx="2330243" cy="260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文字方塊 7">
            <a:extLst>
              <a:ext uri="{FF2B5EF4-FFF2-40B4-BE49-F238E27FC236}">
                <a16:creationId xmlns:a16="http://schemas.microsoft.com/office/drawing/2014/main" id="{7D16B9BF-EAEF-B344-9BED-45FF701BC5C6}"/>
              </a:ext>
            </a:extLst>
          </p:cNvPr>
          <p:cNvSpPr txBox="1"/>
          <p:nvPr/>
        </p:nvSpPr>
        <p:spPr>
          <a:xfrm>
            <a:off x="7947601" y="1051157"/>
            <a:ext cx="13899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 Process Direction</a:t>
            </a:r>
            <a:endParaRPr lang="zh-TW" alt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86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圓角矩形 6">
            <a:extLst>
              <a:ext uri="{FF2B5EF4-FFF2-40B4-BE49-F238E27FC236}">
                <a16:creationId xmlns:a16="http://schemas.microsoft.com/office/drawing/2014/main" id="{FFC2AC0C-1B50-6044-97F2-59E77FFFE3E9}"/>
              </a:ext>
            </a:extLst>
          </p:cNvPr>
          <p:cNvSpPr/>
          <p:nvPr/>
        </p:nvSpPr>
        <p:spPr>
          <a:xfrm>
            <a:off x="4076454" y="2813591"/>
            <a:ext cx="3020949" cy="311506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圓角矩形 6">
            <a:extLst>
              <a:ext uri="{FF2B5EF4-FFF2-40B4-BE49-F238E27FC236}">
                <a16:creationId xmlns:a16="http://schemas.microsoft.com/office/drawing/2014/main" id="{5C94D880-6463-914B-AF31-C6F55E0E52CE}"/>
              </a:ext>
            </a:extLst>
          </p:cNvPr>
          <p:cNvSpPr/>
          <p:nvPr/>
        </p:nvSpPr>
        <p:spPr>
          <a:xfrm>
            <a:off x="2742811" y="395920"/>
            <a:ext cx="2869309" cy="144893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圓角矩形 8">
            <a:extLst>
              <a:ext uri="{FF2B5EF4-FFF2-40B4-BE49-F238E27FC236}">
                <a16:creationId xmlns:a16="http://schemas.microsoft.com/office/drawing/2014/main" id="{716A8D9C-C29C-D944-9DB7-09CEA07BDBB7}"/>
              </a:ext>
            </a:extLst>
          </p:cNvPr>
          <p:cNvSpPr/>
          <p:nvPr/>
        </p:nvSpPr>
        <p:spPr>
          <a:xfrm>
            <a:off x="2878808" y="508419"/>
            <a:ext cx="2610319" cy="297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Information Collection…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圓角矩形 8">
            <a:extLst>
              <a:ext uri="{FF2B5EF4-FFF2-40B4-BE49-F238E27FC236}">
                <a16:creationId xmlns:a16="http://schemas.microsoft.com/office/drawing/2014/main" id="{88985FEB-F0A8-0743-908D-D3CD566EA56D}"/>
              </a:ext>
            </a:extLst>
          </p:cNvPr>
          <p:cNvSpPr/>
          <p:nvPr/>
        </p:nvSpPr>
        <p:spPr>
          <a:xfrm>
            <a:off x="2878808" y="857678"/>
            <a:ext cx="2610319" cy="508837"/>
          </a:xfrm>
          <a:prstGeom prst="round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Naming Guidelines</a:t>
            </a:r>
            <a:endParaRPr lang="zh-TW" alt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圓角矩形 8">
            <a:extLst>
              <a:ext uri="{FF2B5EF4-FFF2-40B4-BE49-F238E27FC236}">
                <a16:creationId xmlns:a16="http://schemas.microsoft.com/office/drawing/2014/main" id="{F723A70A-23C3-A64E-AE90-21E416EFDC5C}"/>
              </a:ext>
            </a:extLst>
          </p:cNvPr>
          <p:cNvSpPr/>
          <p:nvPr/>
        </p:nvSpPr>
        <p:spPr>
          <a:xfrm>
            <a:off x="2878808" y="1423881"/>
            <a:ext cx="2610319" cy="297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Information Collection…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7301E7AC-41BF-DF4E-A3F9-BA00FFC64D3B}"/>
                  </a:ext>
                </a:extLst>
              </p:cNvPr>
              <p:cNvSpPr/>
              <p:nvPr/>
            </p:nvSpPr>
            <p:spPr>
              <a:xfrm>
                <a:off x="4271891" y="2912339"/>
                <a:ext cx="2610078" cy="413364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CreateTenant</a:t>
                </a:r>
                <a:r>
                  <a:rPr lang="en-US" altLang="zh-TW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</m:oMath>
                </a14:m>
                <a:endParaRPr lang="zh-TW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7301E7AC-41BF-DF4E-A3F9-BA00FFC64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891" y="2912339"/>
                <a:ext cx="2610078" cy="413364"/>
              </a:xfrm>
              <a:prstGeom prst="roundRect">
                <a:avLst/>
              </a:prstGeom>
              <a:blipFill>
                <a:blip r:embed="rId2"/>
                <a:stretch>
                  <a:fillRect b="-8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110">
            <a:extLst>
              <a:ext uri="{FF2B5EF4-FFF2-40B4-BE49-F238E27FC236}">
                <a16:creationId xmlns:a16="http://schemas.microsoft.com/office/drawing/2014/main" id="{5052AB19-FCB0-1B47-8CBE-F684B5F7CFE4}"/>
              </a:ext>
            </a:extLst>
          </p:cNvPr>
          <p:cNvSpPr txBox="1"/>
          <p:nvPr/>
        </p:nvSpPr>
        <p:spPr>
          <a:xfrm>
            <a:off x="2614956" y="0"/>
            <a:ext cx="302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Sensai</a:t>
            </a:r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 Tenant Directory App 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直線單箭頭接點 16">
            <a:extLst>
              <a:ext uri="{FF2B5EF4-FFF2-40B4-BE49-F238E27FC236}">
                <a16:creationId xmlns:a16="http://schemas.microsoft.com/office/drawing/2014/main" id="{709C9919-4707-024D-A5C1-A99BF0F411EE}"/>
              </a:ext>
            </a:extLst>
          </p:cNvPr>
          <p:cNvCxnSpPr>
            <a:cxnSpLocks/>
          </p:cNvCxnSpPr>
          <p:nvPr/>
        </p:nvCxnSpPr>
        <p:spPr>
          <a:xfrm>
            <a:off x="4358497" y="1860654"/>
            <a:ext cx="0" cy="97231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110">
            <a:extLst>
              <a:ext uri="{FF2B5EF4-FFF2-40B4-BE49-F238E27FC236}">
                <a16:creationId xmlns:a16="http://schemas.microsoft.com/office/drawing/2014/main" id="{7B4F6E9D-5941-0442-B176-494FB4B4929A}"/>
              </a:ext>
            </a:extLst>
          </p:cNvPr>
          <p:cNvSpPr txBox="1"/>
          <p:nvPr/>
        </p:nvSpPr>
        <p:spPr>
          <a:xfrm>
            <a:off x="4286040" y="2475037"/>
            <a:ext cx="4037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Auto Validation and Promotion System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直線單箭頭接點 16">
            <a:extLst>
              <a:ext uri="{FF2B5EF4-FFF2-40B4-BE49-F238E27FC236}">
                <a16:creationId xmlns:a16="http://schemas.microsoft.com/office/drawing/2014/main" id="{D1554586-6CC0-7F4F-B53E-D35923CF77A9}"/>
              </a:ext>
            </a:extLst>
          </p:cNvPr>
          <p:cNvCxnSpPr>
            <a:cxnSpLocks/>
          </p:cNvCxnSpPr>
          <p:nvPr/>
        </p:nvCxnSpPr>
        <p:spPr>
          <a:xfrm flipH="1" flipV="1">
            <a:off x="3206234" y="1860654"/>
            <a:ext cx="1045842" cy="12550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110">
            <a:extLst>
              <a:ext uri="{FF2B5EF4-FFF2-40B4-BE49-F238E27FC236}">
                <a16:creationId xmlns:a16="http://schemas.microsoft.com/office/drawing/2014/main" id="{66AE6299-1E1B-A741-A744-9CAD7932486A}"/>
              </a:ext>
            </a:extLst>
          </p:cNvPr>
          <p:cNvSpPr txBox="1"/>
          <p:nvPr/>
        </p:nvSpPr>
        <p:spPr>
          <a:xfrm>
            <a:off x="3172270" y="2508603"/>
            <a:ext cx="70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endParaRPr lang="zh-TW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字方塊 110">
            <a:extLst>
              <a:ext uri="{FF2B5EF4-FFF2-40B4-BE49-F238E27FC236}">
                <a16:creationId xmlns:a16="http://schemas.microsoft.com/office/drawing/2014/main" id="{C681DE5B-66F4-004E-AE5B-71860F6C9DB5}"/>
              </a:ext>
            </a:extLst>
          </p:cNvPr>
          <p:cNvSpPr txBox="1"/>
          <p:nvPr/>
        </p:nvSpPr>
        <p:spPr>
          <a:xfrm>
            <a:off x="9883359" y="4094101"/>
            <a:ext cx="1851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Sensai</a:t>
            </a:r>
            <a:r>
              <a:rPr lang="en-US" altLang="zh-TW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 Member</a:t>
            </a:r>
            <a:endParaRPr lang="zh-TW" alt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3" name="直線單箭頭接點 16">
            <a:extLst>
              <a:ext uri="{FF2B5EF4-FFF2-40B4-BE49-F238E27FC236}">
                <a16:creationId xmlns:a16="http://schemas.microsoft.com/office/drawing/2014/main" id="{3B53548F-24E3-B148-B513-5C529E0FFD4B}"/>
              </a:ext>
            </a:extLst>
          </p:cNvPr>
          <p:cNvCxnSpPr>
            <a:cxnSpLocks/>
          </p:cNvCxnSpPr>
          <p:nvPr/>
        </p:nvCxnSpPr>
        <p:spPr>
          <a:xfrm>
            <a:off x="1800236" y="1132758"/>
            <a:ext cx="942575" cy="0"/>
          </a:xfrm>
          <a:prstGeom prst="straightConnector1">
            <a:avLst/>
          </a:prstGeom>
          <a:ln w="412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110">
            <a:extLst>
              <a:ext uri="{FF2B5EF4-FFF2-40B4-BE49-F238E27FC236}">
                <a16:creationId xmlns:a16="http://schemas.microsoft.com/office/drawing/2014/main" id="{23D1D28F-8E52-E84A-A3BA-455DD647F669}"/>
              </a:ext>
            </a:extLst>
          </p:cNvPr>
          <p:cNvSpPr txBox="1"/>
          <p:nvPr/>
        </p:nvSpPr>
        <p:spPr>
          <a:xfrm>
            <a:off x="473234" y="813769"/>
            <a:ext cx="134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Customers: Onboarding Requests</a:t>
            </a:r>
            <a:endParaRPr lang="zh-TW" altLang="en-US" sz="16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直線單箭頭接點 16">
            <a:extLst>
              <a:ext uri="{FF2B5EF4-FFF2-40B4-BE49-F238E27FC236}">
                <a16:creationId xmlns:a16="http://schemas.microsoft.com/office/drawing/2014/main" id="{A228C646-A393-B343-950C-CF6B1CAFCE24}"/>
              </a:ext>
            </a:extLst>
          </p:cNvPr>
          <p:cNvCxnSpPr>
            <a:cxnSpLocks/>
          </p:cNvCxnSpPr>
          <p:nvPr/>
        </p:nvCxnSpPr>
        <p:spPr>
          <a:xfrm flipH="1">
            <a:off x="1800236" y="1341144"/>
            <a:ext cx="929542" cy="0"/>
          </a:xfrm>
          <a:prstGeom prst="straightConnector1">
            <a:avLst/>
          </a:prstGeom>
          <a:ln w="412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110">
            <a:extLst>
              <a:ext uri="{FF2B5EF4-FFF2-40B4-BE49-F238E27FC236}">
                <a16:creationId xmlns:a16="http://schemas.microsoft.com/office/drawing/2014/main" id="{54AF7144-3288-D740-AB98-E9BBA8190D8E}"/>
              </a:ext>
            </a:extLst>
          </p:cNvPr>
          <p:cNvSpPr txBox="1"/>
          <p:nvPr/>
        </p:nvSpPr>
        <p:spPr>
          <a:xfrm>
            <a:off x="3452361" y="1943202"/>
            <a:ext cx="1588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Arial" panose="020B0604020202020204" pitchFamily="34" charset="0"/>
                <a:cs typeface="Arial" panose="020B0604020202020204" pitchFamily="34" charset="0"/>
              </a:rPr>
              <a:t>Information Collected</a:t>
            </a:r>
            <a:endParaRPr lang="zh-TW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圓角矩形 8">
                <a:extLst>
                  <a:ext uri="{FF2B5EF4-FFF2-40B4-BE49-F238E27FC236}">
                    <a16:creationId xmlns:a16="http://schemas.microsoft.com/office/drawing/2014/main" id="{ACD308FB-BB3A-4643-9384-281CE50C7B8A}"/>
                  </a:ext>
                </a:extLst>
              </p:cNvPr>
              <p:cNvSpPr/>
              <p:nvPr/>
            </p:nvSpPr>
            <p:spPr>
              <a:xfrm>
                <a:off x="4271891" y="3867584"/>
                <a:ext cx="2621321" cy="45879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generateStagedList</a:t>
                </a:r>
                <a:r>
                  <a:rPr lang="en-US" altLang="zh-TW" sz="1600" b="1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</m:oMath>
                </a14:m>
                <a:endParaRPr lang="zh-TW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圓角矩形 8">
                <a:extLst>
                  <a:ext uri="{FF2B5EF4-FFF2-40B4-BE49-F238E27FC236}">
                    <a16:creationId xmlns:a16="http://schemas.microsoft.com/office/drawing/2014/main" id="{ACD308FB-BB3A-4643-9384-281CE50C7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891" y="3867584"/>
                <a:ext cx="2621321" cy="4587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圓角矩形 8">
                <a:extLst>
                  <a:ext uri="{FF2B5EF4-FFF2-40B4-BE49-F238E27FC236}">
                    <a16:creationId xmlns:a16="http://schemas.microsoft.com/office/drawing/2014/main" id="{40DEFEAE-91CC-8648-8FD9-E549B20076FD}"/>
                  </a:ext>
                </a:extLst>
              </p:cNvPr>
              <p:cNvSpPr/>
              <p:nvPr/>
            </p:nvSpPr>
            <p:spPr>
              <a:xfrm>
                <a:off x="4260152" y="4903059"/>
                <a:ext cx="2621320" cy="45879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b="1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ValidateandPromote</a:t>
                </a:r>
                <a:r>
                  <a:rPr lang="en-US" altLang="zh-TW" sz="1600" b="1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</m:oMath>
                </a14:m>
                <a:endParaRPr lang="zh-TW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圓角矩形 8">
                <a:extLst>
                  <a:ext uri="{FF2B5EF4-FFF2-40B4-BE49-F238E27FC236}">
                    <a16:creationId xmlns:a16="http://schemas.microsoft.com/office/drawing/2014/main" id="{40DEFEAE-91CC-8648-8FD9-E549B2007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152" y="4903059"/>
                <a:ext cx="2621320" cy="458792"/>
              </a:xfrm>
              <a:prstGeom prst="roundRect">
                <a:avLst/>
              </a:prstGeom>
              <a:blipFill>
                <a:blip r:embed="rId4"/>
                <a:stretch>
                  <a:fillRect b="-263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圓角矩形 8">
            <a:extLst>
              <a:ext uri="{FF2B5EF4-FFF2-40B4-BE49-F238E27FC236}">
                <a16:creationId xmlns:a16="http://schemas.microsoft.com/office/drawing/2014/main" id="{0ADE0B75-F0AF-A240-B646-A5E51ABDBE37}"/>
              </a:ext>
            </a:extLst>
          </p:cNvPr>
          <p:cNvSpPr/>
          <p:nvPr/>
        </p:nvSpPr>
        <p:spPr>
          <a:xfrm>
            <a:off x="4274301" y="5403251"/>
            <a:ext cx="2621319" cy="38492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Live Tenant List (S3) 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3" name="直線單箭頭接點 16">
            <a:extLst>
              <a:ext uri="{FF2B5EF4-FFF2-40B4-BE49-F238E27FC236}">
                <a16:creationId xmlns:a16="http://schemas.microsoft.com/office/drawing/2014/main" id="{77542518-356B-8F4B-9C1F-A9CFDE9C67A0}"/>
              </a:ext>
            </a:extLst>
          </p:cNvPr>
          <p:cNvCxnSpPr>
            <a:cxnSpLocks/>
          </p:cNvCxnSpPr>
          <p:nvPr/>
        </p:nvCxnSpPr>
        <p:spPr>
          <a:xfrm flipV="1">
            <a:off x="6888793" y="4874961"/>
            <a:ext cx="840445" cy="14760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圓角矩形 8">
            <a:extLst>
              <a:ext uri="{FF2B5EF4-FFF2-40B4-BE49-F238E27FC236}">
                <a16:creationId xmlns:a16="http://schemas.microsoft.com/office/drawing/2014/main" id="{75DB8EDB-D428-FA4B-98B0-31BDCCE4FB35}"/>
              </a:ext>
            </a:extLst>
          </p:cNvPr>
          <p:cNvSpPr/>
          <p:nvPr/>
        </p:nvSpPr>
        <p:spPr>
          <a:xfrm flipH="1">
            <a:off x="7733657" y="3885187"/>
            <a:ext cx="1640745" cy="1288095"/>
          </a:xfrm>
          <a:prstGeom prst="roundRect">
            <a:avLst/>
          </a:prstGeom>
          <a:solidFill>
            <a:srgbClr val="DB32DD"/>
          </a:solidFill>
          <a:ln>
            <a:solidFill>
              <a:srgbClr val="DB3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CloudWatch </a:t>
            </a:r>
            <a:endParaRPr lang="zh-TW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文字方塊 110">
            <a:extLst>
              <a:ext uri="{FF2B5EF4-FFF2-40B4-BE49-F238E27FC236}">
                <a16:creationId xmlns:a16="http://schemas.microsoft.com/office/drawing/2014/main" id="{09371A5D-0D3C-3845-84F6-F2B76ECD281E}"/>
              </a:ext>
            </a:extLst>
          </p:cNvPr>
          <p:cNvSpPr txBox="1"/>
          <p:nvPr/>
        </p:nvSpPr>
        <p:spPr>
          <a:xfrm flipH="1">
            <a:off x="6888793" y="4700407"/>
            <a:ext cx="70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endParaRPr lang="zh-TW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直線單箭頭接點 16">
            <a:extLst>
              <a:ext uri="{FF2B5EF4-FFF2-40B4-BE49-F238E27FC236}">
                <a16:creationId xmlns:a16="http://schemas.microsoft.com/office/drawing/2014/main" id="{E7C4434D-0C4B-E342-BE34-5BE6F81E4D73}"/>
              </a:ext>
            </a:extLst>
          </p:cNvPr>
          <p:cNvCxnSpPr>
            <a:cxnSpLocks/>
          </p:cNvCxnSpPr>
          <p:nvPr/>
        </p:nvCxnSpPr>
        <p:spPr>
          <a:xfrm flipV="1">
            <a:off x="6904158" y="4161049"/>
            <a:ext cx="818017" cy="373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110">
            <a:extLst>
              <a:ext uri="{FF2B5EF4-FFF2-40B4-BE49-F238E27FC236}">
                <a16:creationId xmlns:a16="http://schemas.microsoft.com/office/drawing/2014/main" id="{AE669307-0930-6E4F-B07F-24394183D90D}"/>
              </a:ext>
            </a:extLst>
          </p:cNvPr>
          <p:cNvSpPr txBox="1"/>
          <p:nvPr/>
        </p:nvSpPr>
        <p:spPr>
          <a:xfrm flipH="1">
            <a:off x="6898738" y="4017330"/>
            <a:ext cx="70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endParaRPr lang="zh-TW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直線單箭頭接點 16">
            <a:extLst>
              <a:ext uri="{FF2B5EF4-FFF2-40B4-BE49-F238E27FC236}">
                <a16:creationId xmlns:a16="http://schemas.microsoft.com/office/drawing/2014/main" id="{AED23FA6-4575-504A-9CBF-5D5585DE43D9}"/>
              </a:ext>
            </a:extLst>
          </p:cNvPr>
          <p:cNvCxnSpPr>
            <a:cxnSpLocks/>
          </p:cNvCxnSpPr>
          <p:nvPr/>
        </p:nvCxnSpPr>
        <p:spPr>
          <a:xfrm>
            <a:off x="9374402" y="4326376"/>
            <a:ext cx="764240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8">
            <a:extLst>
              <a:ext uri="{FF2B5EF4-FFF2-40B4-BE49-F238E27FC236}">
                <a16:creationId xmlns:a16="http://schemas.microsoft.com/office/drawing/2014/main" id="{7919C712-49FC-0E41-913E-71E5A1AA6034}"/>
              </a:ext>
            </a:extLst>
          </p:cNvPr>
          <p:cNvSpPr/>
          <p:nvPr/>
        </p:nvSpPr>
        <p:spPr>
          <a:xfrm>
            <a:off x="4260152" y="4388561"/>
            <a:ext cx="2621321" cy="45879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Staged Tenant List (S3)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圓角矩形 8">
            <a:extLst>
              <a:ext uri="{FF2B5EF4-FFF2-40B4-BE49-F238E27FC236}">
                <a16:creationId xmlns:a16="http://schemas.microsoft.com/office/drawing/2014/main" id="{EC26119F-4B67-6A45-8C19-03F26BFEFD04}"/>
              </a:ext>
            </a:extLst>
          </p:cNvPr>
          <p:cNvSpPr/>
          <p:nvPr/>
        </p:nvSpPr>
        <p:spPr>
          <a:xfrm>
            <a:off x="4281889" y="3387888"/>
            <a:ext cx="2610078" cy="45879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Sensai</a:t>
            </a:r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 Tenant Table(DB)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圓角矩形 8">
            <a:extLst>
              <a:ext uri="{FF2B5EF4-FFF2-40B4-BE49-F238E27FC236}">
                <a16:creationId xmlns:a16="http://schemas.microsoft.com/office/drawing/2014/main" id="{D3CADCB7-55FB-134F-B256-3D6F6D4D7ED7}"/>
              </a:ext>
            </a:extLst>
          </p:cNvPr>
          <p:cNvSpPr/>
          <p:nvPr/>
        </p:nvSpPr>
        <p:spPr>
          <a:xfrm>
            <a:off x="972994" y="4729233"/>
            <a:ext cx="1995206" cy="787623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字方塊 110">
            <a:extLst>
              <a:ext uri="{FF2B5EF4-FFF2-40B4-BE49-F238E27FC236}">
                <a16:creationId xmlns:a16="http://schemas.microsoft.com/office/drawing/2014/main" id="{46A9E3DE-3F3F-1D4A-88AF-C2F9D50C1F31}"/>
              </a:ext>
            </a:extLst>
          </p:cNvPr>
          <p:cNvSpPr txBox="1"/>
          <p:nvPr/>
        </p:nvSpPr>
        <p:spPr>
          <a:xfrm>
            <a:off x="915961" y="4399902"/>
            <a:ext cx="2104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Midway Factory</a:t>
            </a:r>
            <a:endParaRPr lang="zh-TW" altLang="en-US" sz="14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直線單箭頭接點 16">
            <a:extLst>
              <a:ext uri="{FF2B5EF4-FFF2-40B4-BE49-F238E27FC236}">
                <a16:creationId xmlns:a16="http://schemas.microsoft.com/office/drawing/2014/main" id="{6DBB6ED6-FD90-B04A-B66A-F77C02187607}"/>
              </a:ext>
            </a:extLst>
          </p:cNvPr>
          <p:cNvCxnSpPr>
            <a:cxnSpLocks/>
          </p:cNvCxnSpPr>
          <p:nvPr/>
        </p:nvCxnSpPr>
        <p:spPr>
          <a:xfrm flipH="1">
            <a:off x="2968200" y="5075593"/>
            <a:ext cx="1283876" cy="0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16">
            <a:extLst>
              <a:ext uri="{FF2B5EF4-FFF2-40B4-BE49-F238E27FC236}">
                <a16:creationId xmlns:a16="http://schemas.microsoft.com/office/drawing/2014/main" id="{7CB704C7-3919-1C41-86CA-A93BF8D73324}"/>
              </a:ext>
            </a:extLst>
          </p:cNvPr>
          <p:cNvCxnSpPr>
            <a:cxnSpLocks/>
          </p:cNvCxnSpPr>
          <p:nvPr/>
        </p:nvCxnSpPr>
        <p:spPr>
          <a:xfrm>
            <a:off x="2968200" y="5222016"/>
            <a:ext cx="1283876" cy="0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圓角矩形 8">
            <a:extLst>
              <a:ext uri="{FF2B5EF4-FFF2-40B4-BE49-F238E27FC236}">
                <a16:creationId xmlns:a16="http://schemas.microsoft.com/office/drawing/2014/main" id="{53CD4EBA-1CEA-984C-92B7-538A1C705FAB}"/>
              </a:ext>
            </a:extLst>
          </p:cNvPr>
          <p:cNvSpPr/>
          <p:nvPr/>
        </p:nvSpPr>
        <p:spPr>
          <a:xfrm>
            <a:off x="1119077" y="4838690"/>
            <a:ext cx="1698521" cy="55196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Midway Endpoints</a:t>
            </a:r>
            <a:endParaRPr lang="zh-TW" altLang="en-US" sz="1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直線單箭頭接點 16">
            <a:extLst>
              <a:ext uri="{FF2B5EF4-FFF2-40B4-BE49-F238E27FC236}">
                <a16:creationId xmlns:a16="http://schemas.microsoft.com/office/drawing/2014/main" id="{499521BF-5E43-244B-B2B5-6A4DCA76AFBF}"/>
              </a:ext>
            </a:extLst>
          </p:cNvPr>
          <p:cNvCxnSpPr>
            <a:cxnSpLocks/>
          </p:cNvCxnSpPr>
          <p:nvPr/>
        </p:nvCxnSpPr>
        <p:spPr>
          <a:xfrm flipV="1">
            <a:off x="6921109" y="5063658"/>
            <a:ext cx="840445" cy="147608"/>
          </a:xfrm>
          <a:prstGeom prst="straightConnector1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110">
            <a:extLst>
              <a:ext uri="{FF2B5EF4-FFF2-40B4-BE49-F238E27FC236}">
                <a16:creationId xmlns:a16="http://schemas.microsoft.com/office/drawing/2014/main" id="{2FDA09AF-1818-D642-A5FD-586900BAC8D4}"/>
              </a:ext>
            </a:extLst>
          </p:cNvPr>
          <p:cNvSpPr txBox="1"/>
          <p:nvPr/>
        </p:nvSpPr>
        <p:spPr>
          <a:xfrm flipH="1">
            <a:off x="6828006" y="5182829"/>
            <a:ext cx="1139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Succeeded</a:t>
            </a:r>
            <a:endParaRPr lang="zh-TW" altLang="en-US" sz="1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直線單箭頭接點 16">
            <a:extLst>
              <a:ext uri="{FF2B5EF4-FFF2-40B4-BE49-F238E27FC236}">
                <a16:creationId xmlns:a16="http://schemas.microsoft.com/office/drawing/2014/main" id="{82211720-864F-E240-8A43-89CBE03147F4}"/>
              </a:ext>
            </a:extLst>
          </p:cNvPr>
          <p:cNvCxnSpPr>
            <a:cxnSpLocks/>
          </p:cNvCxnSpPr>
          <p:nvPr/>
        </p:nvCxnSpPr>
        <p:spPr>
          <a:xfrm>
            <a:off x="9374402" y="4529234"/>
            <a:ext cx="764240" cy="0"/>
          </a:xfrm>
          <a:prstGeom prst="straightConnector1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214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C538E5-250A-924D-9105-12A1CB0F6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8" b="137"/>
          <a:stretch/>
        </p:blipFill>
        <p:spPr>
          <a:xfrm>
            <a:off x="113611" y="781665"/>
            <a:ext cx="11964777" cy="4866968"/>
          </a:xfrm>
          <a:prstGeom prst="rect">
            <a:avLst/>
          </a:prstGeom>
        </p:spPr>
      </p:pic>
      <p:sp>
        <p:nvSpPr>
          <p:cNvPr id="3" name="圓角矩形 29">
            <a:extLst>
              <a:ext uri="{FF2B5EF4-FFF2-40B4-BE49-F238E27FC236}">
                <a16:creationId xmlns:a16="http://schemas.microsoft.com/office/drawing/2014/main" id="{C8065A30-11A6-A44F-95E0-CD63EC28796C}"/>
              </a:ext>
            </a:extLst>
          </p:cNvPr>
          <p:cNvSpPr/>
          <p:nvPr/>
        </p:nvSpPr>
        <p:spPr>
          <a:xfrm>
            <a:off x="9306232" y="1725561"/>
            <a:ext cx="2772156" cy="3923072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269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7694E1-670C-E248-AB88-80AB96D20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8" b="137"/>
          <a:stretch/>
        </p:blipFill>
        <p:spPr>
          <a:xfrm>
            <a:off x="113611" y="781665"/>
            <a:ext cx="11964777" cy="486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08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7ECCE4-5300-C64B-91F5-C5CA9F7B3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9" b="1955"/>
          <a:stretch/>
        </p:blipFill>
        <p:spPr>
          <a:xfrm>
            <a:off x="0" y="1617785"/>
            <a:ext cx="12192000" cy="3643532"/>
          </a:xfrm>
          <a:prstGeom prst="rect">
            <a:avLst/>
          </a:prstGeom>
        </p:spPr>
      </p:pic>
      <p:sp>
        <p:nvSpPr>
          <p:cNvPr id="5" name="圓角矩形 29">
            <a:extLst>
              <a:ext uri="{FF2B5EF4-FFF2-40B4-BE49-F238E27FC236}">
                <a16:creationId xmlns:a16="http://schemas.microsoft.com/office/drawing/2014/main" id="{4151E2C6-88D3-E048-8647-9492844E7853}"/>
              </a:ext>
            </a:extLst>
          </p:cNvPr>
          <p:cNvSpPr/>
          <p:nvPr/>
        </p:nvSpPr>
        <p:spPr>
          <a:xfrm>
            <a:off x="7630510" y="2259723"/>
            <a:ext cx="3815256" cy="2112579"/>
          </a:xfrm>
          <a:prstGeom prst="roundRect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4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49895E9-BD79-475D-0AEE-09B7B2B37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346" y="952500"/>
            <a:ext cx="7581900" cy="24765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1B06F41-A630-304A-7657-63DD4621A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1" t="7416" r="29046" b="20972"/>
          <a:stretch/>
        </p:blipFill>
        <p:spPr>
          <a:xfrm>
            <a:off x="3654548" y="3601278"/>
            <a:ext cx="5439495" cy="135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64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圓角矩形 8">
            <a:extLst>
              <a:ext uri="{FF2B5EF4-FFF2-40B4-BE49-F238E27FC236}">
                <a16:creationId xmlns:a16="http://schemas.microsoft.com/office/drawing/2014/main" id="{FD674DCF-465F-0D21-6E4D-FB0EB58EAECB}"/>
              </a:ext>
            </a:extLst>
          </p:cNvPr>
          <p:cNvSpPr/>
          <p:nvPr/>
        </p:nvSpPr>
        <p:spPr>
          <a:xfrm>
            <a:off x="227804" y="434684"/>
            <a:ext cx="11468565" cy="61728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b="1" dirty="0">
              <a:solidFill>
                <a:srgbClr val="943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圓角矩形 8">
            <a:extLst>
              <a:ext uri="{FF2B5EF4-FFF2-40B4-BE49-F238E27FC236}">
                <a16:creationId xmlns:a16="http://schemas.microsoft.com/office/drawing/2014/main" id="{078AA122-50A2-94DF-A5BA-8DD0B373D073}"/>
              </a:ext>
            </a:extLst>
          </p:cNvPr>
          <p:cNvSpPr/>
          <p:nvPr/>
        </p:nvSpPr>
        <p:spPr>
          <a:xfrm>
            <a:off x="6582800" y="683813"/>
            <a:ext cx="5087125" cy="5739503"/>
          </a:xfrm>
          <a:prstGeom prst="roundRect">
            <a:avLst/>
          </a:prstGeom>
          <a:solidFill>
            <a:srgbClr val="DB32DD">
              <a:alpha val="29804"/>
            </a:srgbClr>
          </a:solidFill>
          <a:ln w="28575">
            <a:solidFill>
              <a:srgbClr val="DB32DD">
                <a:alpha val="2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b="1" dirty="0">
              <a:solidFill>
                <a:srgbClr val="943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圓角矩形 3">
                <a:extLst>
                  <a:ext uri="{FF2B5EF4-FFF2-40B4-BE49-F238E27FC236}">
                    <a16:creationId xmlns:a16="http://schemas.microsoft.com/office/drawing/2014/main" id="{99A88EE0-BFE2-4917-C1F2-61BF3BEB7F71}"/>
                  </a:ext>
                </a:extLst>
              </p:cNvPr>
              <p:cNvSpPr/>
              <p:nvPr/>
            </p:nvSpPr>
            <p:spPr>
              <a:xfrm>
                <a:off x="2196671" y="5244065"/>
                <a:ext cx="612251" cy="532737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TW" sz="24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𝛌</m:t>
                      </m:r>
                    </m:oMath>
                  </m:oMathPara>
                </a14:m>
                <a:endParaRPr lang="zh-TW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圓角矩形 3">
                <a:extLst>
                  <a:ext uri="{FF2B5EF4-FFF2-40B4-BE49-F238E27FC236}">
                    <a16:creationId xmlns:a16="http://schemas.microsoft.com/office/drawing/2014/main" id="{99A88EE0-BFE2-4917-C1F2-61BF3BEB7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671" y="5244065"/>
                <a:ext cx="612251" cy="532737"/>
              </a:xfrm>
              <a:prstGeom prst="roundRect">
                <a:avLst/>
              </a:prstGeom>
              <a:blipFill>
                <a:blip r:embed="rId2"/>
                <a:stretch>
                  <a:fillRect b="-9091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圓角矩形 4">
                <a:extLst>
                  <a:ext uri="{FF2B5EF4-FFF2-40B4-BE49-F238E27FC236}">
                    <a16:creationId xmlns:a16="http://schemas.microsoft.com/office/drawing/2014/main" id="{1919099D-7E50-0A40-9391-464D8E951B7B}"/>
                  </a:ext>
                </a:extLst>
              </p:cNvPr>
              <p:cNvSpPr/>
              <p:nvPr/>
            </p:nvSpPr>
            <p:spPr>
              <a:xfrm>
                <a:off x="2129084" y="5880168"/>
                <a:ext cx="747423" cy="65995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TW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𝐀𝐏𝐈𝐬</m:t>
                      </m:r>
                      <m:r>
                        <a:rPr lang="en-US" altLang="zh-TW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a:rPr lang="en-US" altLang="zh-TW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𝐀𝐏𝐏</m:t>
                      </m:r>
                    </m:oMath>
                  </m:oMathPara>
                </a14:m>
                <a:endParaRPr lang="zh-TW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圓角矩形 4">
                <a:extLst>
                  <a:ext uri="{FF2B5EF4-FFF2-40B4-BE49-F238E27FC236}">
                    <a16:creationId xmlns:a16="http://schemas.microsoft.com/office/drawing/2014/main" id="{1919099D-7E50-0A40-9391-464D8E951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084" y="5880168"/>
                <a:ext cx="747423" cy="659958"/>
              </a:xfrm>
              <a:prstGeom prst="roundRect">
                <a:avLst/>
              </a:prstGeom>
              <a:blipFill>
                <a:blip r:embed="rId3"/>
                <a:stretch>
                  <a:fillRect l="-13115" b="-1111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16">
            <a:extLst>
              <a:ext uri="{FF2B5EF4-FFF2-40B4-BE49-F238E27FC236}">
                <a16:creationId xmlns:a16="http://schemas.microsoft.com/office/drawing/2014/main" id="{214EB43B-4D1F-7A40-849F-4201A4F12CFC}"/>
              </a:ext>
            </a:extLst>
          </p:cNvPr>
          <p:cNvCxnSpPr>
            <a:cxnSpLocks/>
          </p:cNvCxnSpPr>
          <p:nvPr/>
        </p:nvCxnSpPr>
        <p:spPr>
          <a:xfrm flipH="1">
            <a:off x="1588467" y="5403998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16">
            <a:extLst>
              <a:ext uri="{FF2B5EF4-FFF2-40B4-BE49-F238E27FC236}">
                <a16:creationId xmlns:a16="http://schemas.microsoft.com/office/drawing/2014/main" id="{17FCF34D-DD01-7E6C-BE86-D087ABBE612A}"/>
              </a:ext>
            </a:extLst>
          </p:cNvPr>
          <p:cNvCxnSpPr>
            <a:cxnSpLocks/>
          </p:cNvCxnSpPr>
          <p:nvPr/>
        </p:nvCxnSpPr>
        <p:spPr>
          <a:xfrm>
            <a:off x="1588467" y="5604393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91209D89-2536-B8CC-4429-9CBBF06E3D70}"/>
              </a:ext>
            </a:extLst>
          </p:cNvPr>
          <p:cNvSpPr/>
          <p:nvPr/>
        </p:nvSpPr>
        <p:spPr>
          <a:xfrm>
            <a:off x="463287" y="5244974"/>
            <a:ext cx="1057593" cy="531828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字方塊 110">
            <a:extLst>
              <a:ext uri="{FF2B5EF4-FFF2-40B4-BE49-F238E27FC236}">
                <a16:creationId xmlns:a16="http://schemas.microsoft.com/office/drawing/2014/main" id="{E292A2E2-4383-86AB-0E14-79BAC9CCCD58}"/>
              </a:ext>
            </a:extLst>
          </p:cNvPr>
          <p:cNvSpPr txBox="1"/>
          <p:nvPr/>
        </p:nvSpPr>
        <p:spPr>
          <a:xfrm>
            <a:off x="231304" y="5838696"/>
            <a:ext cx="1521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Arial" panose="020B0604020202020204" pitchFamily="34" charset="0"/>
                <a:cs typeface="Arial" panose="020B0604020202020204" pitchFamily="34" charset="0"/>
              </a:rPr>
              <a:t>Access Controller</a:t>
            </a:r>
            <a:endParaRPr lang="zh-TW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線單箭頭接點 16">
            <a:extLst>
              <a:ext uri="{FF2B5EF4-FFF2-40B4-BE49-F238E27FC236}">
                <a16:creationId xmlns:a16="http://schemas.microsoft.com/office/drawing/2014/main" id="{29767E13-0F38-6079-E555-582DD015C02E}"/>
              </a:ext>
            </a:extLst>
          </p:cNvPr>
          <p:cNvCxnSpPr>
            <a:cxnSpLocks/>
          </p:cNvCxnSpPr>
          <p:nvPr/>
        </p:nvCxnSpPr>
        <p:spPr>
          <a:xfrm flipH="1">
            <a:off x="2876507" y="5414182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6">
            <a:extLst>
              <a:ext uri="{FF2B5EF4-FFF2-40B4-BE49-F238E27FC236}">
                <a16:creationId xmlns:a16="http://schemas.microsoft.com/office/drawing/2014/main" id="{59EDF97A-AE0C-4F6F-A660-4AFB54F96A19}"/>
              </a:ext>
            </a:extLst>
          </p:cNvPr>
          <p:cNvCxnSpPr>
            <a:cxnSpLocks/>
          </p:cNvCxnSpPr>
          <p:nvPr/>
        </p:nvCxnSpPr>
        <p:spPr>
          <a:xfrm>
            <a:off x="2876507" y="5614577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圓角矩形 16">
                <a:extLst>
                  <a:ext uri="{FF2B5EF4-FFF2-40B4-BE49-F238E27FC236}">
                    <a16:creationId xmlns:a16="http://schemas.microsoft.com/office/drawing/2014/main" id="{DCFB9F4E-12F5-AF9E-BF42-99647C00A578}"/>
                  </a:ext>
                </a:extLst>
              </p:cNvPr>
              <p:cNvSpPr/>
              <p:nvPr/>
            </p:nvSpPr>
            <p:spPr>
              <a:xfrm>
                <a:off x="3484709" y="5259357"/>
                <a:ext cx="612251" cy="532737"/>
              </a:xfrm>
              <a:prstGeom prst="roundRect">
                <a:avLst/>
              </a:prstGeom>
              <a:solidFill>
                <a:srgbClr val="9437FF"/>
              </a:solidFill>
              <a:ln>
                <a:solidFill>
                  <a:srgbClr val="943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TW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𝐃𝐁</m:t>
                      </m:r>
                    </m:oMath>
                  </m:oMathPara>
                </a14:m>
                <a:endParaRPr lang="zh-TW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圓角矩形 16">
                <a:extLst>
                  <a:ext uri="{FF2B5EF4-FFF2-40B4-BE49-F238E27FC236}">
                    <a16:creationId xmlns:a16="http://schemas.microsoft.com/office/drawing/2014/main" id="{DCFB9F4E-12F5-AF9E-BF42-99647C00A5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709" y="5259357"/>
                <a:ext cx="612251" cy="532737"/>
              </a:xfrm>
              <a:prstGeom prst="roundRect">
                <a:avLst/>
              </a:prstGeom>
              <a:blipFill>
                <a:blip r:embed="rId4"/>
                <a:stretch>
                  <a:fillRect l="-22000" b="-11364"/>
                </a:stretch>
              </a:blipFill>
              <a:ln>
                <a:solidFill>
                  <a:srgbClr val="9437FF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10">
            <a:extLst>
              <a:ext uri="{FF2B5EF4-FFF2-40B4-BE49-F238E27FC236}">
                <a16:creationId xmlns:a16="http://schemas.microsoft.com/office/drawing/2014/main" id="{B1F089DA-2222-7795-60BD-2FBC4CB0B654}"/>
              </a:ext>
            </a:extLst>
          </p:cNvPr>
          <p:cNvSpPr txBox="1"/>
          <p:nvPr/>
        </p:nvSpPr>
        <p:spPr>
          <a:xfrm>
            <a:off x="3252729" y="5802292"/>
            <a:ext cx="1137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endParaRPr lang="zh-TW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線單箭頭接點 16">
            <a:extLst>
              <a:ext uri="{FF2B5EF4-FFF2-40B4-BE49-F238E27FC236}">
                <a16:creationId xmlns:a16="http://schemas.microsoft.com/office/drawing/2014/main" id="{F9BCEB43-C15D-CCE8-25E2-BB329761639A}"/>
              </a:ext>
            </a:extLst>
          </p:cNvPr>
          <p:cNvCxnSpPr>
            <a:cxnSpLocks/>
          </p:cNvCxnSpPr>
          <p:nvPr/>
        </p:nvCxnSpPr>
        <p:spPr>
          <a:xfrm>
            <a:off x="4168521" y="5525725"/>
            <a:ext cx="1181614" cy="0"/>
          </a:xfrm>
          <a:prstGeom prst="straightConnector1">
            <a:avLst/>
          </a:prstGeom>
          <a:ln w="25400">
            <a:solidFill>
              <a:srgbClr val="943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110">
            <a:extLst>
              <a:ext uri="{FF2B5EF4-FFF2-40B4-BE49-F238E27FC236}">
                <a16:creationId xmlns:a16="http://schemas.microsoft.com/office/drawing/2014/main" id="{7F3539AE-988B-222D-CD1F-4BCC11625148}"/>
              </a:ext>
            </a:extLst>
          </p:cNvPr>
          <p:cNvSpPr txBox="1"/>
          <p:nvPr/>
        </p:nvSpPr>
        <p:spPr>
          <a:xfrm>
            <a:off x="4029784" y="5255658"/>
            <a:ext cx="1418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rgbClr val="943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 Stream</a:t>
            </a:r>
            <a:endParaRPr lang="zh-TW" altLang="en-US" sz="1000" b="1" dirty="0">
              <a:solidFill>
                <a:srgbClr val="943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字方塊 110">
            <a:extLst>
              <a:ext uri="{FF2B5EF4-FFF2-40B4-BE49-F238E27FC236}">
                <a16:creationId xmlns:a16="http://schemas.microsoft.com/office/drawing/2014/main" id="{90F1ED85-F7EA-FEC3-367F-63AFF0F008A0}"/>
              </a:ext>
            </a:extLst>
          </p:cNvPr>
          <p:cNvSpPr txBox="1"/>
          <p:nvPr/>
        </p:nvSpPr>
        <p:spPr>
          <a:xfrm>
            <a:off x="4063372" y="5535924"/>
            <a:ext cx="1418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rgbClr val="943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update/create</a:t>
            </a:r>
            <a:endParaRPr lang="zh-TW" altLang="en-US" sz="1000" b="1" dirty="0">
              <a:solidFill>
                <a:srgbClr val="943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圓角矩形 28">
                <a:extLst>
                  <a:ext uri="{FF2B5EF4-FFF2-40B4-BE49-F238E27FC236}">
                    <a16:creationId xmlns:a16="http://schemas.microsoft.com/office/drawing/2014/main" id="{BA2DF3C0-8AE6-6A04-75D9-095C26F01220}"/>
                  </a:ext>
                </a:extLst>
              </p:cNvPr>
              <p:cNvSpPr/>
              <p:nvPr/>
            </p:nvSpPr>
            <p:spPr>
              <a:xfrm>
                <a:off x="5380953" y="5269179"/>
                <a:ext cx="612251" cy="532737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TW" sz="24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𝛌</m:t>
                      </m:r>
                    </m:oMath>
                  </m:oMathPara>
                </a14:m>
                <a:endParaRPr lang="zh-TW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圓角矩形 28">
                <a:extLst>
                  <a:ext uri="{FF2B5EF4-FFF2-40B4-BE49-F238E27FC236}">
                    <a16:creationId xmlns:a16="http://schemas.microsoft.com/office/drawing/2014/main" id="{BA2DF3C0-8AE6-6A04-75D9-095C26F01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953" y="5269179"/>
                <a:ext cx="612251" cy="532737"/>
              </a:xfrm>
              <a:prstGeom prst="roundRect">
                <a:avLst/>
              </a:prstGeom>
              <a:blipFill>
                <a:blip r:embed="rId5"/>
                <a:stretch>
                  <a:fillRect l="-2000" b="-11364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圓角矩形 29">
            <a:extLst>
              <a:ext uri="{FF2B5EF4-FFF2-40B4-BE49-F238E27FC236}">
                <a16:creationId xmlns:a16="http://schemas.microsoft.com/office/drawing/2014/main" id="{728EAE04-7AF9-3A4C-2470-711707F0F451}"/>
              </a:ext>
            </a:extLst>
          </p:cNvPr>
          <p:cNvSpPr/>
          <p:nvPr/>
        </p:nvSpPr>
        <p:spPr>
          <a:xfrm>
            <a:off x="6654637" y="5259357"/>
            <a:ext cx="612251" cy="532737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s3</a:t>
            </a:r>
            <a:endParaRPr lang="zh-TW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線單箭頭接點 16">
            <a:extLst>
              <a:ext uri="{FF2B5EF4-FFF2-40B4-BE49-F238E27FC236}">
                <a16:creationId xmlns:a16="http://schemas.microsoft.com/office/drawing/2014/main" id="{46B461A8-7710-2965-3649-D6C183F5AFFB}"/>
              </a:ext>
            </a:extLst>
          </p:cNvPr>
          <p:cNvCxnSpPr>
            <a:cxnSpLocks/>
          </p:cNvCxnSpPr>
          <p:nvPr/>
        </p:nvCxnSpPr>
        <p:spPr>
          <a:xfrm flipH="1">
            <a:off x="6053612" y="5420617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16">
            <a:extLst>
              <a:ext uri="{FF2B5EF4-FFF2-40B4-BE49-F238E27FC236}">
                <a16:creationId xmlns:a16="http://schemas.microsoft.com/office/drawing/2014/main" id="{0788FD49-8ABB-8AF6-00C2-59101F4E53AC}"/>
              </a:ext>
            </a:extLst>
          </p:cNvPr>
          <p:cNvCxnSpPr>
            <a:cxnSpLocks/>
          </p:cNvCxnSpPr>
          <p:nvPr/>
        </p:nvCxnSpPr>
        <p:spPr>
          <a:xfrm>
            <a:off x="6053612" y="5621012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16">
            <a:extLst>
              <a:ext uri="{FF2B5EF4-FFF2-40B4-BE49-F238E27FC236}">
                <a16:creationId xmlns:a16="http://schemas.microsoft.com/office/drawing/2014/main" id="{6288A32B-C994-1FC1-2BE8-74D00ED75CB0}"/>
              </a:ext>
            </a:extLst>
          </p:cNvPr>
          <p:cNvCxnSpPr>
            <a:cxnSpLocks/>
          </p:cNvCxnSpPr>
          <p:nvPr/>
        </p:nvCxnSpPr>
        <p:spPr>
          <a:xfrm flipV="1">
            <a:off x="7304172" y="5510433"/>
            <a:ext cx="950132" cy="3699"/>
          </a:xfrm>
          <a:prstGeom prst="straightConnector1">
            <a:avLst/>
          </a:prstGeom>
          <a:ln w="25400">
            <a:solidFill>
              <a:srgbClr val="943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110">
            <a:extLst>
              <a:ext uri="{FF2B5EF4-FFF2-40B4-BE49-F238E27FC236}">
                <a16:creationId xmlns:a16="http://schemas.microsoft.com/office/drawing/2014/main" id="{7409C01A-D666-2D6C-94AC-0A3C061E5AF4}"/>
              </a:ext>
            </a:extLst>
          </p:cNvPr>
          <p:cNvSpPr txBox="1"/>
          <p:nvPr/>
        </p:nvSpPr>
        <p:spPr>
          <a:xfrm>
            <a:off x="7266888" y="5235289"/>
            <a:ext cx="867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rgbClr val="943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S3 events</a:t>
            </a:r>
            <a:endParaRPr lang="zh-TW" altLang="en-US" sz="1000" b="1" dirty="0">
              <a:solidFill>
                <a:srgbClr val="943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字方塊 110">
            <a:extLst>
              <a:ext uri="{FF2B5EF4-FFF2-40B4-BE49-F238E27FC236}">
                <a16:creationId xmlns:a16="http://schemas.microsoft.com/office/drawing/2014/main" id="{6CC5B8C8-E69C-A8FD-B835-8CFB6181AD42}"/>
              </a:ext>
            </a:extLst>
          </p:cNvPr>
          <p:cNvSpPr txBox="1"/>
          <p:nvPr/>
        </p:nvSpPr>
        <p:spPr>
          <a:xfrm>
            <a:off x="7255662" y="5525531"/>
            <a:ext cx="1060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rgbClr val="943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update/create</a:t>
            </a:r>
            <a:endParaRPr lang="zh-TW" altLang="en-US" sz="1000" b="1" dirty="0">
              <a:solidFill>
                <a:srgbClr val="943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圓角矩形 35">
                <a:extLst>
                  <a:ext uri="{FF2B5EF4-FFF2-40B4-BE49-F238E27FC236}">
                    <a16:creationId xmlns:a16="http://schemas.microsoft.com/office/drawing/2014/main" id="{7BB651F5-5EDC-3094-1A42-891FCA7F838E}"/>
                  </a:ext>
                </a:extLst>
              </p:cNvPr>
              <p:cNvSpPr/>
              <p:nvPr/>
            </p:nvSpPr>
            <p:spPr>
              <a:xfrm>
                <a:off x="8254304" y="5263468"/>
                <a:ext cx="915555" cy="532737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TW" sz="24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𝛌</m:t>
                      </m:r>
                    </m:oMath>
                  </m:oMathPara>
                </a14:m>
                <a:endParaRPr lang="zh-TW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圓角矩形 35">
                <a:extLst>
                  <a:ext uri="{FF2B5EF4-FFF2-40B4-BE49-F238E27FC236}">
                    <a16:creationId xmlns:a16="http://schemas.microsoft.com/office/drawing/2014/main" id="{7BB651F5-5EDC-3094-1A42-891FCA7F8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304" y="5263468"/>
                <a:ext cx="915555" cy="532737"/>
              </a:xfrm>
              <a:prstGeom prst="roundRect">
                <a:avLst/>
              </a:prstGeom>
              <a:blipFill>
                <a:blip r:embed="rId6"/>
                <a:stretch>
                  <a:fillRect b="-11364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ED5E535B-FA53-89E1-7348-399D17A16C29}"/>
              </a:ext>
            </a:extLst>
          </p:cNvPr>
          <p:cNvSpPr/>
          <p:nvPr/>
        </p:nvSpPr>
        <p:spPr>
          <a:xfrm>
            <a:off x="8685643" y="4274063"/>
            <a:ext cx="612251" cy="532737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s3</a:t>
            </a:r>
            <a:endParaRPr lang="zh-TW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圓角矩形 8">
                <a:extLst>
                  <a:ext uri="{FF2B5EF4-FFF2-40B4-BE49-F238E27FC236}">
                    <a16:creationId xmlns:a16="http://schemas.microsoft.com/office/drawing/2014/main" id="{DEFEAC13-C9C9-68AC-3533-DA1D4589E275}"/>
                  </a:ext>
                </a:extLst>
              </p:cNvPr>
              <p:cNvSpPr/>
              <p:nvPr/>
            </p:nvSpPr>
            <p:spPr>
              <a:xfrm>
                <a:off x="9842968" y="5131719"/>
                <a:ext cx="1785542" cy="787623"/>
              </a:xfrm>
              <a:prstGeom prst="roundRect">
                <a:avLst/>
              </a:prstGeom>
              <a:solidFill>
                <a:srgbClr val="FFFF00"/>
              </a:solidFill>
              <a:ln w="28575">
                <a:solidFill>
                  <a:srgbClr val="943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b="1">
                    <a:solidFill>
                      <a:srgbClr val="9437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Cookie </a:t>
                </a:r>
                <a:r>
                  <a:rPr lang="en-US" altLang="zh-TW" sz="1600" b="1" dirty="0">
                    <a:solidFill>
                      <a:srgbClr val="9437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Handler </a:t>
                </a:r>
                <a14:m>
                  <m:oMath xmlns:m="http://schemas.openxmlformats.org/officeDocument/2006/math">
                    <m:r>
                      <a:rPr lang="en-US" altLang="zh-TW" sz="1600" b="1" i="0" dirty="0" smtClean="0">
                        <a:solidFill>
                          <a:srgbClr val="9437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𝛌</m:t>
                    </m:r>
                    <m:r>
                      <a:rPr lang="en-US" altLang="zh-TW" sz="1600" b="1" i="0" dirty="0" smtClean="0">
                        <a:solidFill>
                          <a:srgbClr val="9437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𝐬</m:t>
                    </m:r>
                  </m:oMath>
                </a14:m>
                <a:endParaRPr lang="zh-TW" altLang="en-US" sz="1600" b="1" dirty="0">
                  <a:solidFill>
                    <a:srgbClr val="9437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圓角矩形 8">
                <a:extLst>
                  <a:ext uri="{FF2B5EF4-FFF2-40B4-BE49-F238E27FC236}">
                    <a16:creationId xmlns:a16="http://schemas.microsoft.com/office/drawing/2014/main" id="{DEFEAC13-C9C9-68AC-3533-DA1D4589E2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968" y="5131719"/>
                <a:ext cx="1785542" cy="787623"/>
              </a:xfrm>
              <a:prstGeom prst="roundRect">
                <a:avLst/>
              </a:prstGeom>
              <a:blipFill>
                <a:blip r:embed="rId7"/>
                <a:stretch>
                  <a:fillRect r="-694"/>
                </a:stretch>
              </a:blipFill>
              <a:ln w="28575">
                <a:solidFill>
                  <a:srgbClr val="9437FF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110">
            <a:extLst>
              <a:ext uri="{FF2B5EF4-FFF2-40B4-BE49-F238E27FC236}">
                <a16:creationId xmlns:a16="http://schemas.microsoft.com/office/drawing/2014/main" id="{724EA3A9-B8EB-9DE7-29EF-3D21E23AF474}"/>
              </a:ext>
            </a:extLst>
          </p:cNvPr>
          <p:cNvSpPr txBox="1"/>
          <p:nvPr/>
        </p:nvSpPr>
        <p:spPr>
          <a:xfrm>
            <a:off x="9970845" y="5964443"/>
            <a:ext cx="1500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943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Control</a:t>
            </a:r>
            <a:endParaRPr lang="zh-TW" altLang="en-US" sz="1200" b="1" dirty="0">
              <a:solidFill>
                <a:srgbClr val="943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直線單箭頭接點 16">
            <a:extLst>
              <a:ext uri="{FF2B5EF4-FFF2-40B4-BE49-F238E27FC236}">
                <a16:creationId xmlns:a16="http://schemas.microsoft.com/office/drawing/2014/main" id="{FA01C07E-7EB5-38CE-365F-7B8CF178EEC8}"/>
              </a:ext>
            </a:extLst>
          </p:cNvPr>
          <p:cNvCxnSpPr>
            <a:cxnSpLocks/>
          </p:cNvCxnSpPr>
          <p:nvPr/>
        </p:nvCxnSpPr>
        <p:spPr>
          <a:xfrm flipH="1">
            <a:off x="9192497" y="5444269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16">
            <a:extLst>
              <a:ext uri="{FF2B5EF4-FFF2-40B4-BE49-F238E27FC236}">
                <a16:creationId xmlns:a16="http://schemas.microsoft.com/office/drawing/2014/main" id="{6F0E6A2B-C2AB-5008-AF4B-C687B23A0C84}"/>
              </a:ext>
            </a:extLst>
          </p:cNvPr>
          <p:cNvCxnSpPr>
            <a:cxnSpLocks/>
          </p:cNvCxnSpPr>
          <p:nvPr/>
        </p:nvCxnSpPr>
        <p:spPr>
          <a:xfrm>
            <a:off x="9192497" y="5638229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16">
            <a:extLst>
              <a:ext uri="{FF2B5EF4-FFF2-40B4-BE49-F238E27FC236}">
                <a16:creationId xmlns:a16="http://schemas.microsoft.com/office/drawing/2014/main" id="{D05C106E-8AB5-885F-8A3A-82713D24E756}"/>
              </a:ext>
            </a:extLst>
          </p:cNvPr>
          <p:cNvCxnSpPr>
            <a:cxnSpLocks/>
          </p:cNvCxnSpPr>
          <p:nvPr/>
        </p:nvCxnSpPr>
        <p:spPr>
          <a:xfrm flipV="1">
            <a:off x="8867529" y="4822477"/>
            <a:ext cx="0" cy="4156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16">
            <a:extLst>
              <a:ext uri="{FF2B5EF4-FFF2-40B4-BE49-F238E27FC236}">
                <a16:creationId xmlns:a16="http://schemas.microsoft.com/office/drawing/2014/main" id="{50F007DF-A3C6-65B6-AAA3-A87A8C19A66B}"/>
              </a:ext>
            </a:extLst>
          </p:cNvPr>
          <p:cNvCxnSpPr>
            <a:cxnSpLocks/>
          </p:cNvCxnSpPr>
          <p:nvPr/>
        </p:nvCxnSpPr>
        <p:spPr>
          <a:xfrm>
            <a:off x="9061845" y="4831253"/>
            <a:ext cx="450" cy="4244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6">
            <a:extLst>
              <a:ext uri="{FF2B5EF4-FFF2-40B4-BE49-F238E27FC236}">
                <a16:creationId xmlns:a16="http://schemas.microsoft.com/office/drawing/2014/main" id="{5CDDC342-3CB2-9636-1F95-B32B63261794}"/>
              </a:ext>
            </a:extLst>
          </p:cNvPr>
          <p:cNvCxnSpPr>
            <a:cxnSpLocks/>
          </p:cNvCxnSpPr>
          <p:nvPr/>
        </p:nvCxnSpPr>
        <p:spPr>
          <a:xfrm flipV="1">
            <a:off x="8978740" y="3798423"/>
            <a:ext cx="0" cy="47564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圓角矩形 8">
            <a:extLst>
              <a:ext uri="{FF2B5EF4-FFF2-40B4-BE49-F238E27FC236}">
                <a16:creationId xmlns:a16="http://schemas.microsoft.com/office/drawing/2014/main" id="{A4944F03-DC42-A39B-F0C4-D1A1C09109B8}"/>
              </a:ext>
            </a:extLst>
          </p:cNvPr>
          <p:cNvSpPr/>
          <p:nvPr/>
        </p:nvSpPr>
        <p:spPr>
          <a:xfrm>
            <a:off x="7517040" y="2936635"/>
            <a:ext cx="1873083" cy="861788"/>
          </a:xfrm>
          <a:prstGeom prst="roundRect">
            <a:avLst/>
          </a:prstGeom>
          <a:solidFill>
            <a:srgbClr val="73FEFF"/>
          </a:solidFill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b="1" dirty="0">
              <a:solidFill>
                <a:srgbClr val="943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字方塊 110">
            <a:extLst>
              <a:ext uri="{FF2B5EF4-FFF2-40B4-BE49-F238E27FC236}">
                <a16:creationId xmlns:a16="http://schemas.microsoft.com/office/drawing/2014/main" id="{3097A084-D627-5169-8566-82FF308DAA7A}"/>
              </a:ext>
            </a:extLst>
          </p:cNvPr>
          <p:cNvSpPr txBox="1"/>
          <p:nvPr/>
        </p:nvSpPr>
        <p:spPr>
          <a:xfrm>
            <a:off x="9355448" y="3152504"/>
            <a:ext cx="1025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highlight>
                  <a:srgbClr val="73FE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Notification System </a:t>
            </a:r>
            <a:endParaRPr lang="zh-TW" altLang="en-US" sz="1200" b="1" dirty="0">
              <a:highlight>
                <a:srgbClr val="73FE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圓角矩形 57">
            <a:extLst>
              <a:ext uri="{FF2B5EF4-FFF2-40B4-BE49-F238E27FC236}">
                <a16:creationId xmlns:a16="http://schemas.microsoft.com/office/drawing/2014/main" id="{812859E3-D37B-AB3C-7443-EF151DB6486F}"/>
              </a:ext>
            </a:extLst>
          </p:cNvPr>
          <p:cNvSpPr/>
          <p:nvPr/>
        </p:nvSpPr>
        <p:spPr>
          <a:xfrm>
            <a:off x="8542227" y="3027005"/>
            <a:ext cx="813219" cy="712664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SNS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圓角矩形 58">
            <a:extLst>
              <a:ext uri="{FF2B5EF4-FFF2-40B4-BE49-F238E27FC236}">
                <a16:creationId xmlns:a16="http://schemas.microsoft.com/office/drawing/2014/main" id="{E3991FE4-B7E7-C069-4257-C0DBCFC42D61}"/>
              </a:ext>
            </a:extLst>
          </p:cNvPr>
          <p:cNvSpPr/>
          <p:nvPr/>
        </p:nvSpPr>
        <p:spPr>
          <a:xfrm>
            <a:off x="7551719" y="3029613"/>
            <a:ext cx="955831" cy="71266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Watch </a:t>
            </a:r>
            <a:endParaRPr lang="zh-TW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直線單箭頭接點 16">
            <a:extLst>
              <a:ext uri="{FF2B5EF4-FFF2-40B4-BE49-F238E27FC236}">
                <a16:creationId xmlns:a16="http://schemas.microsoft.com/office/drawing/2014/main" id="{687BC444-0139-AF33-684C-1D9676AC926B}"/>
              </a:ext>
            </a:extLst>
          </p:cNvPr>
          <p:cNvCxnSpPr>
            <a:cxnSpLocks/>
          </p:cNvCxnSpPr>
          <p:nvPr/>
        </p:nvCxnSpPr>
        <p:spPr>
          <a:xfrm flipH="1" flipV="1">
            <a:off x="8059806" y="3835255"/>
            <a:ext cx="393775" cy="14088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圓角矩形 63">
            <a:extLst>
              <a:ext uri="{FF2B5EF4-FFF2-40B4-BE49-F238E27FC236}">
                <a16:creationId xmlns:a16="http://schemas.microsoft.com/office/drawing/2014/main" id="{5B2773A4-231A-2123-B4FE-322E4F44B2A4}"/>
              </a:ext>
            </a:extLst>
          </p:cNvPr>
          <p:cNvSpPr/>
          <p:nvPr/>
        </p:nvSpPr>
        <p:spPr>
          <a:xfrm>
            <a:off x="7210666" y="1707881"/>
            <a:ext cx="1137143" cy="577641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Team Members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直線單箭頭接點 16">
            <a:extLst>
              <a:ext uri="{FF2B5EF4-FFF2-40B4-BE49-F238E27FC236}">
                <a16:creationId xmlns:a16="http://schemas.microsoft.com/office/drawing/2014/main" id="{11A881FE-D5FF-6EC0-F095-4560331ACBDC}"/>
              </a:ext>
            </a:extLst>
          </p:cNvPr>
          <p:cNvCxnSpPr>
            <a:cxnSpLocks/>
          </p:cNvCxnSpPr>
          <p:nvPr/>
        </p:nvCxnSpPr>
        <p:spPr>
          <a:xfrm flipV="1">
            <a:off x="7785731" y="2285522"/>
            <a:ext cx="0" cy="6077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圖片 67">
            <a:extLst>
              <a:ext uri="{FF2B5EF4-FFF2-40B4-BE49-F238E27FC236}">
                <a16:creationId xmlns:a16="http://schemas.microsoft.com/office/drawing/2014/main" id="{DE23C6C5-56DB-08FE-B11A-83B8DF9B26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325" y="1673271"/>
            <a:ext cx="704480" cy="612251"/>
          </a:xfrm>
          <a:prstGeom prst="rect">
            <a:avLst/>
          </a:prstGeom>
        </p:spPr>
      </p:pic>
      <p:cxnSp>
        <p:nvCxnSpPr>
          <p:cNvPr id="69" name="直線單箭頭接點 16">
            <a:extLst>
              <a:ext uri="{FF2B5EF4-FFF2-40B4-BE49-F238E27FC236}">
                <a16:creationId xmlns:a16="http://schemas.microsoft.com/office/drawing/2014/main" id="{27BF28B5-A8CB-AC29-C78A-FB69666CD7C1}"/>
              </a:ext>
            </a:extLst>
          </p:cNvPr>
          <p:cNvCxnSpPr>
            <a:cxnSpLocks/>
            <a:endCxn id="68" idx="2"/>
          </p:cNvCxnSpPr>
          <p:nvPr/>
        </p:nvCxnSpPr>
        <p:spPr>
          <a:xfrm flipV="1">
            <a:off x="9105656" y="2285522"/>
            <a:ext cx="4909" cy="58769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16">
            <a:extLst>
              <a:ext uri="{FF2B5EF4-FFF2-40B4-BE49-F238E27FC236}">
                <a16:creationId xmlns:a16="http://schemas.microsoft.com/office/drawing/2014/main" id="{2973205C-095A-02B0-14C8-619C1469F6AD}"/>
              </a:ext>
            </a:extLst>
          </p:cNvPr>
          <p:cNvCxnSpPr>
            <a:cxnSpLocks/>
          </p:cNvCxnSpPr>
          <p:nvPr/>
        </p:nvCxnSpPr>
        <p:spPr>
          <a:xfrm flipH="1">
            <a:off x="8355639" y="2019018"/>
            <a:ext cx="330004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圓角矩形 73">
            <a:extLst>
              <a:ext uri="{FF2B5EF4-FFF2-40B4-BE49-F238E27FC236}">
                <a16:creationId xmlns:a16="http://schemas.microsoft.com/office/drawing/2014/main" id="{5DA743CF-3CF6-5B3D-C85F-F078CAD9DDD3}"/>
              </a:ext>
            </a:extLst>
          </p:cNvPr>
          <p:cNvSpPr/>
          <p:nvPr/>
        </p:nvSpPr>
        <p:spPr>
          <a:xfrm>
            <a:off x="2129084" y="3383336"/>
            <a:ext cx="747423" cy="515020"/>
          </a:xfrm>
          <a:prstGeom prst="roundRect">
            <a:avLst/>
          </a:prstGeom>
          <a:solidFill>
            <a:srgbClr val="9437FF"/>
          </a:solidFill>
          <a:ln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&lt;-&gt;</a:t>
            </a:r>
            <a:endParaRPr lang="zh-TW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字方塊 110">
            <a:extLst>
              <a:ext uri="{FF2B5EF4-FFF2-40B4-BE49-F238E27FC236}">
                <a16:creationId xmlns:a16="http://schemas.microsoft.com/office/drawing/2014/main" id="{DCA6F903-16C3-FAAF-A7CB-D111FC44EB85}"/>
              </a:ext>
            </a:extLst>
          </p:cNvPr>
          <p:cNvSpPr txBox="1"/>
          <p:nvPr/>
        </p:nvSpPr>
        <p:spPr>
          <a:xfrm>
            <a:off x="1958194" y="3115941"/>
            <a:ext cx="1089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943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CloudFront</a:t>
            </a:r>
            <a:endParaRPr lang="zh-TW" altLang="en-US" sz="1200" b="1" dirty="0">
              <a:solidFill>
                <a:srgbClr val="943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直線單箭頭接點 16">
            <a:extLst>
              <a:ext uri="{FF2B5EF4-FFF2-40B4-BE49-F238E27FC236}">
                <a16:creationId xmlns:a16="http://schemas.microsoft.com/office/drawing/2014/main" id="{4800C794-0379-8A62-8678-DAEC0B750786}"/>
              </a:ext>
            </a:extLst>
          </p:cNvPr>
          <p:cNvCxnSpPr>
            <a:cxnSpLocks/>
          </p:cNvCxnSpPr>
          <p:nvPr/>
        </p:nvCxnSpPr>
        <p:spPr>
          <a:xfrm flipV="1">
            <a:off x="2412395" y="3889580"/>
            <a:ext cx="0" cy="13457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16">
            <a:extLst>
              <a:ext uri="{FF2B5EF4-FFF2-40B4-BE49-F238E27FC236}">
                <a16:creationId xmlns:a16="http://schemas.microsoft.com/office/drawing/2014/main" id="{3221DDB4-81DC-AE07-A024-8E1B689E48A1}"/>
              </a:ext>
            </a:extLst>
          </p:cNvPr>
          <p:cNvCxnSpPr>
            <a:cxnSpLocks/>
          </p:cNvCxnSpPr>
          <p:nvPr/>
        </p:nvCxnSpPr>
        <p:spPr>
          <a:xfrm>
            <a:off x="2606711" y="3898356"/>
            <a:ext cx="0" cy="13369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16">
            <a:extLst>
              <a:ext uri="{FF2B5EF4-FFF2-40B4-BE49-F238E27FC236}">
                <a16:creationId xmlns:a16="http://schemas.microsoft.com/office/drawing/2014/main" id="{89F7713E-5795-7B4A-F885-AFF18A6C3D1A}"/>
              </a:ext>
            </a:extLst>
          </p:cNvPr>
          <p:cNvCxnSpPr>
            <a:cxnSpLocks/>
          </p:cNvCxnSpPr>
          <p:nvPr/>
        </p:nvCxnSpPr>
        <p:spPr>
          <a:xfrm flipH="1" flipV="1">
            <a:off x="2895114" y="3622992"/>
            <a:ext cx="4587249" cy="169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16">
            <a:extLst>
              <a:ext uri="{FF2B5EF4-FFF2-40B4-BE49-F238E27FC236}">
                <a16:creationId xmlns:a16="http://schemas.microsoft.com/office/drawing/2014/main" id="{EF6C4742-426A-8A51-2D0F-9833AAE5D92D}"/>
              </a:ext>
            </a:extLst>
          </p:cNvPr>
          <p:cNvCxnSpPr>
            <a:cxnSpLocks/>
          </p:cNvCxnSpPr>
          <p:nvPr/>
        </p:nvCxnSpPr>
        <p:spPr>
          <a:xfrm flipH="1" flipV="1">
            <a:off x="2895114" y="3793572"/>
            <a:ext cx="2773287" cy="145858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16">
            <a:extLst>
              <a:ext uri="{FF2B5EF4-FFF2-40B4-BE49-F238E27FC236}">
                <a16:creationId xmlns:a16="http://schemas.microsoft.com/office/drawing/2014/main" id="{1159CAC3-3CCF-C600-FD96-83076163BA22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5687079" y="3780045"/>
            <a:ext cx="1857168" cy="14891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16">
            <a:extLst>
              <a:ext uri="{FF2B5EF4-FFF2-40B4-BE49-F238E27FC236}">
                <a16:creationId xmlns:a16="http://schemas.microsoft.com/office/drawing/2014/main" id="{A7CF1512-665B-00C0-0448-0774AE6961F0}"/>
              </a:ext>
            </a:extLst>
          </p:cNvPr>
          <p:cNvCxnSpPr>
            <a:cxnSpLocks/>
          </p:cNvCxnSpPr>
          <p:nvPr/>
        </p:nvCxnSpPr>
        <p:spPr>
          <a:xfrm flipV="1">
            <a:off x="2428306" y="2285522"/>
            <a:ext cx="0" cy="8669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16">
            <a:extLst>
              <a:ext uri="{FF2B5EF4-FFF2-40B4-BE49-F238E27FC236}">
                <a16:creationId xmlns:a16="http://schemas.microsoft.com/office/drawing/2014/main" id="{78F86BB6-D741-777F-93F6-D9F19650C4AB}"/>
              </a:ext>
            </a:extLst>
          </p:cNvPr>
          <p:cNvCxnSpPr>
            <a:cxnSpLocks/>
          </p:cNvCxnSpPr>
          <p:nvPr/>
        </p:nvCxnSpPr>
        <p:spPr>
          <a:xfrm>
            <a:off x="2606711" y="2285522"/>
            <a:ext cx="0" cy="901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圓角矩形 99">
                <a:extLst>
                  <a:ext uri="{FF2B5EF4-FFF2-40B4-BE49-F238E27FC236}">
                    <a16:creationId xmlns:a16="http://schemas.microsoft.com/office/drawing/2014/main" id="{5360E95B-CF35-4773-663F-23212A72EB8F}"/>
                  </a:ext>
                </a:extLst>
              </p:cNvPr>
              <p:cNvSpPr/>
              <p:nvPr/>
            </p:nvSpPr>
            <p:spPr>
              <a:xfrm>
                <a:off x="948764" y="1730332"/>
                <a:ext cx="612251" cy="532737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TW" sz="24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𝛌</m:t>
                      </m:r>
                    </m:oMath>
                  </m:oMathPara>
                </a14:m>
                <a:endParaRPr lang="zh-TW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0" name="圓角矩形 99">
                <a:extLst>
                  <a:ext uri="{FF2B5EF4-FFF2-40B4-BE49-F238E27FC236}">
                    <a16:creationId xmlns:a16="http://schemas.microsoft.com/office/drawing/2014/main" id="{5360E95B-CF35-4773-663F-23212A72E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64" y="1730332"/>
                <a:ext cx="612251" cy="532737"/>
              </a:xfrm>
              <a:prstGeom prst="roundRect">
                <a:avLst/>
              </a:prstGeom>
              <a:blipFill>
                <a:blip r:embed="rId9"/>
                <a:stretch>
                  <a:fillRect l="-2000" b="-11364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直線單箭頭接點 16">
            <a:extLst>
              <a:ext uri="{FF2B5EF4-FFF2-40B4-BE49-F238E27FC236}">
                <a16:creationId xmlns:a16="http://schemas.microsoft.com/office/drawing/2014/main" id="{A34CF5CB-8C07-1AD9-4550-805820BE815C}"/>
              </a:ext>
            </a:extLst>
          </p:cNvPr>
          <p:cNvCxnSpPr>
            <a:cxnSpLocks/>
          </p:cNvCxnSpPr>
          <p:nvPr/>
        </p:nvCxnSpPr>
        <p:spPr>
          <a:xfrm flipH="1">
            <a:off x="1532437" y="3553183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6">
            <a:extLst>
              <a:ext uri="{FF2B5EF4-FFF2-40B4-BE49-F238E27FC236}">
                <a16:creationId xmlns:a16="http://schemas.microsoft.com/office/drawing/2014/main" id="{A6F335C0-D5BE-DA13-6B14-3A9C7396D6E3}"/>
              </a:ext>
            </a:extLst>
          </p:cNvPr>
          <p:cNvCxnSpPr>
            <a:cxnSpLocks/>
          </p:cNvCxnSpPr>
          <p:nvPr/>
        </p:nvCxnSpPr>
        <p:spPr>
          <a:xfrm>
            <a:off x="1532437" y="3747143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圓角矩形 102">
            <a:extLst>
              <a:ext uri="{FF2B5EF4-FFF2-40B4-BE49-F238E27FC236}">
                <a16:creationId xmlns:a16="http://schemas.microsoft.com/office/drawing/2014/main" id="{8528ED02-73A0-9B9A-E692-B3EFDE694380}"/>
              </a:ext>
            </a:extLst>
          </p:cNvPr>
          <p:cNvSpPr/>
          <p:nvPr/>
        </p:nvSpPr>
        <p:spPr>
          <a:xfrm>
            <a:off x="700756" y="3373536"/>
            <a:ext cx="814342" cy="532737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Route 53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" name="直線單箭頭接點 16">
            <a:extLst>
              <a:ext uri="{FF2B5EF4-FFF2-40B4-BE49-F238E27FC236}">
                <a16:creationId xmlns:a16="http://schemas.microsoft.com/office/drawing/2014/main" id="{56F1C9B0-5BCE-33C3-06CC-040353AE272E}"/>
              </a:ext>
            </a:extLst>
          </p:cNvPr>
          <p:cNvCxnSpPr>
            <a:cxnSpLocks/>
          </p:cNvCxnSpPr>
          <p:nvPr/>
        </p:nvCxnSpPr>
        <p:spPr>
          <a:xfrm flipV="1">
            <a:off x="2499868" y="1176793"/>
            <a:ext cx="0" cy="4964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6">
            <a:extLst>
              <a:ext uri="{FF2B5EF4-FFF2-40B4-BE49-F238E27FC236}">
                <a16:creationId xmlns:a16="http://schemas.microsoft.com/office/drawing/2014/main" id="{C6289094-CE1B-7020-DCC8-5E5CABC01173}"/>
              </a:ext>
            </a:extLst>
          </p:cNvPr>
          <p:cNvCxnSpPr>
            <a:cxnSpLocks/>
          </p:cNvCxnSpPr>
          <p:nvPr/>
        </p:nvCxnSpPr>
        <p:spPr>
          <a:xfrm>
            <a:off x="2678273" y="1176793"/>
            <a:ext cx="0" cy="5314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圓角矩形 105">
                <a:extLst>
                  <a:ext uri="{FF2B5EF4-FFF2-40B4-BE49-F238E27FC236}">
                    <a16:creationId xmlns:a16="http://schemas.microsoft.com/office/drawing/2014/main" id="{FE4EE556-66B7-3DE9-77DC-4ADDCDB0BD41}"/>
                  </a:ext>
                </a:extLst>
              </p:cNvPr>
              <p:cNvSpPr/>
              <p:nvPr/>
            </p:nvSpPr>
            <p:spPr>
              <a:xfrm>
                <a:off x="2216854" y="1710086"/>
                <a:ext cx="707320" cy="532737"/>
              </a:xfrm>
              <a:prstGeom prst="round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TW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𝐆𝐔𝐈</m:t>
                      </m:r>
                    </m:oMath>
                  </m:oMathPara>
                </a14:m>
                <a:endParaRPr lang="zh-TW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6" name="圓角矩形 105">
                <a:extLst>
                  <a:ext uri="{FF2B5EF4-FFF2-40B4-BE49-F238E27FC236}">
                    <a16:creationId xmlns:a16="http://schemas.microsoft.com/office/drawing/2014/main" id="{FE4EE556-66B7-3DE9-77DC-4ADDCDB0B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854" y="1710086"/>
                <a:ext cx="707320" cy="532737"/>
              </a:xfrm>
              <a:prstGeom prst="roundRect">
                <a:avLst/>
              </a:prstGeom>
              <a:blipFill>
                <a:blip r:embed="rId10"/>
                <a:stretch>
                  <a:fillRect l="-19298" b="-9091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文字方塊 110">
            <a:extLst>
              <a:ext uri="{FF2B5EF4-FFF2-40B4-BE49-F238E27FC236}">
                <a16:creationId xmlns:a16="http://schemas.microsoft.com/office/drawing/2014/main" id="{B06F6DB3-C567-17C8-BBC2-51BC71250108}"/>
              </a:ext>
            </a:extLst>
          </p:cNvPr>
          <p:cNvSpPr txBox="1"/>
          <p:nvPr/>
        </p:nvSpPr>
        <p:spPr>
          <a:xfrm>
            <a:off x="820501" y="2307899"/>
            <a:ext cx="86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React.js</a:t>
            </a:r>
            <a:endParaRPr lang="zh-TW" altLang="en-US" sz="1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圓角矩形 114">
            <a:extLst>
              <a:ext uri="{FF2B5EF4-FFF2-40B4-BE49-F238E27FC236}">
                <a16:creationId xmlns:a16="http://schemas.microsoft.com/office/drawing/2014/main" id="{CDEDFCF3-9FC6-23D3-43E3-1DB4C32245CF}"/>
              </a:ext>
            </a:extLst>
          </p:cNvPr>
          <p:cNvSpPr/>
          <p:nvPr/>
        </p:nvSpPr>
        <p:spPr>
          <a:xfrm>
            <a:off x="2038139" y="569301"/>
            <a:ext cx="1137143" cy="577641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直線單箭頭接點 16">
            <a:extLst>
              <a:ext uri="{FF2B5EF4-FFF2-40B4-BE49-F238E27FC236}">
                <a16:creationId xmlns:a16="http://schemas.microsoft.com/office/drawing/2014/main" id="{CCBB8387-0BA1-169C-F1F4-EEA08CBFB30A}"/>
              </a:ext>
            </a:extLst>
          </p:cNvPr>
          <p:cNvCxnSpPr>
            <a:cxnSpLocks/>
          </p:cNvCxnSpPr>
          <p:nvPr/>
        </p:nvCxnSpPr>
        <p:spPr>
          <a:xfrm flipH="1">
            <a:off x="1608899" y="1876783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6">
            <a:extLst>
              <a:ext uri="{FF2B5EF4-FFF2-40B4-BE49-F238E27FC236}">
                <a16:creationId xmlns:a16="http://schemas.microsoft.com/office/drawing/2014/main" id="{9218B298-C7BD-B846-7344-3E4C05E8D2DD}"/>
              </a:ext>
            </a:extLst>
          </p:cNvPr>
          <p:cNvCxnSpPr>
            <a:cxnSpLocks/>
          </p:cNvCxnSpPr>
          <p:nvPr/>
        </p:nvCxnSpPr>
        <p:spPr>
          <a:xfrm>
            <a:off x="1608899" y="2070743"/>
            <a:ext cx="5406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0">
            <a:extLst>
              <a:ext uri="{FF2B5EF4-FFF2-40B4-BE49-F238E27FC236}">
                <a16:creationId xmlns:a16="http://schemas.microsoft.com/office/drawing/2014/main" id="{C9FEC6C6-8E43-B112-D039-92775FB2B6EE}"/>
              </a:ext>
            </a:extLst>
          </p:cNvPr>
          <p:cNvSpPr txBox="1"/>
          <p:nvPr/>
        </p:nvSpPr>
        <p:spPr>
          <a:xfrm>
            <a:off x="522074" y="547617"/>
            <a:ext cx="1607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 and Modified</a:t>
            </a:r>
            <a:endParaRPr lang="zh-TW" altLang="en-US" sz="2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文字方塊 110">
            <a:extLst>
              <a:ext uri="{FF2B5EF4-FFF2-40B4-BE49-F238E27FC236}">
                <a16:creationId xmlns:a16="http://schemas.microsoft.com/office/drawing/2014/main" id="{EFC34173-5986-F824-7BC4-74371217BB6A}"/>
              </a:ext>
            </a:extLst>
          </p:cNvPr>
          <p:cNvSpPr txBox="1"/>
          <p:nvPr/>
        </p:nvSpPr>
        <p:spPr>
          <a:xfrm>
            <a:off x="6970028" y="885087"/>
            <a:ext cx="2210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 and Implemented</a:t>
            </a:r>
            <a:endParaRPr lang="zh-TW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62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9CF322B-AF07-BE58-2663-FA74221B5DF4}"/>
              </a:ext>
            </a:extLst>
          </p:cNvPr>
          <p:cNvSpPr txBox="1"/>
          <p:nvPr/>
        </p:nvSpPr>
        <p:spPr>
          <a:xfrm>
            <a:off x="4572002" y="3059668"/>
            <a:ext cx="111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Bill Y.C.H</a:t>
            </a:r>
            <a:endParaRPr kumimoji="1" lang="zh-TW" altLang="en-US" dirty="0">
              <a:latin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4235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6439</TotalTime>
  <Words>157</Words>
  <Application>Microsoft Macintosh PowerPoint</Application>
  <PresentationFormat>寬螢幕</PresentationFormat>
  <Paragraphs>60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Brush Script MT</vt:lpstr>
      <vt:lpstr>Arial</vt:lpstr>
      <vt:lpstr>Calibri</vt:lpstr>
      <vt:lpstr>Calibri Light</vt:lpstr>
      <vt:lpstr>Cambria Math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許彥橙</dc:creator>
  <cp:lastModifiedBy>彥橙 許</cp:lastModifiedBy>
  <cp:revision>603</cp:revision>
  <dcterms:created xsi:type="dcterms:W3CDTF">2020-06-29T07:33:04Z</dcterms:created>
  <dcterms:modified xsi:type="dcterms:W3CDTF">2023-03-08T10:07:43Z</dcterms:modified>
</cp:coreProperties>
</file>